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256" r:id="rId5"/>
    <p:sldId id="257" r:id="rId6"/>
    <p:sldId id="258" r:id="rId7"/>
    <p:sldId id="259" r:id="rId8"/>
    <p:sldId id="260" r:id="rId9"/>
    <p:sldId id="261" r:id="rId10"/>
    <p:sldId id="262" r:id="rId11"/>
    <p:sldId id="263" r:id="rId12"/>
    <p:sldId id="26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4"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san Huijben - Pijlman" userId="d8bb2662-4969-49a8-b5e4-1f0b7bd12100" providerId="ADAL" clId="{563AC428-F405-414B-BFD1-18C09585EAD2}"/>
    <pc:docChg chg="custSel addSld modSld">
      <pc:chgData name="Susan Huijben - Pijlman" userId="d8bb2662-4969-49a8-b5e4-1f0b7bd12100" providerId="ADAL" clId="{563AC428-F405-414B-BFD1-18C09585EAD2}" dt="2020-05-15T07:42:24.532" v="229" actId="27636"/>
      <pc:docMkLst>
        <pc:docMk/>
      </pc:docMkLst>
      <pc:sldChg chg="modSp">
        <pc:chgData name="Susan Huijben - Pijlman" userId="d8bb2662-4969-49a8-b5e4-1f0b7bd12100" providerId="ADAL" clId="{563AC428-F405-414B-BFD1-18C09585EAD2}" dt="2020-05-15T07:04:27.149" v="2" actId="20577"/>
        <pc:sldMkLst>
          <pc:docMk/>
          <pc:sldMk cId="2919463403" sldId="257"/>
        </pc:sldMkLst>
        <pc:spChg chg="mod">
          <ac:chgData name="Susan Huijben - Pijlman" userId="d8bb2662-4969-49a8-b5e4-1f0b7bd12100" providerId="ADAL" clId="{563AC428-F405-414B-BFD1-18C09585EAD2}" dt="2020-05-15T07:04:27.149" v="2" actId="20577"/>
          <ac:spMkLst>
            <pc:docMk/>
            <pc:sldMk cId="2919463403" sldId="257"/>
            <ac:spMk id="3" creationId="{3FEE7FB3-6E82-4847-A759-56C80104EA6C}"/>
          </ac:spMkLst>
        </pc:spChg>
      </pc:sldChg>
      <pc:sldChg chg="modSp">
        <pc:chgData name="Susan Huijben - Pijlman" userId="d8bb2662-4969-49a8-b5e4-1f0b7bd12100" providerId="ADAL" clId="{563AC428-F405-414B-BFD1-18C09585EAD2}" dt="2020-05-15T07:42:24.516" v="228" actId="27636"/>
        <pc:sldMkLst>
          <pc:docMk/>
          <pc:sldMk cId="648519557" sldId="260"/>
        </pc:sldMkLst>
        <pc:spChg chg="mod">
          <ac:chgData name="Susan Huijben - Pijlman" userId="d8bb2662-4969-49a8-b5e4-1f0b7bd12100" providerId="ADAL" clId="{563AC428-F405-414B-BFD1-18C09585EAD2}" dt="2020-05-15T07:42:24.516" v="228" actId="27636"/>
          <ac:spMkLst>
            <pc:docMk/>
            <pc:sldMk cId="648519557" sldId="260"/>
            <ac:spMk id="3" creationId="{26C7B1DE-F5C4-47DE-819E-5CEB689DA762}"/>
          </ac:spMkLst>
        </pc:spChg>
      </pc:sldChg>
      <pc:sldChg chg="modSp">
        <pc:chgData name="Susan Huijben - Pijlman" userId="d8bb2662-4969-49a8-b5e4-1f0b7bd12100" providerId="ADAL" clId="{563AC428-F405-414B-BFD1-18C09585EAD2}" dt="2020-05-15T07:42:24.532" v="229" actId="27636"/>
        <pc:sldMkLst>
          <pc:docMk/>
          <pc:sldMk cId="2816196711" sldId="262"/>
        </pc:sldMkLst>
        <pc:spChg chg="mod">
          <ac:chgData name="Susan Huijben - Pijlman" userId="d8bb2662-4969-49a8-b5e4-1f0b7bd12100" providerId="ADAL" clId="{563AC428-F405-414B-BFD1-18C09585EAD2}" dt="2020-05-15T07:04:44.333" v="14" actId="20577"/>
          <ac:spMkLst>
            <pc:docMk/>
            <pc:sldMk cId="2816196711" sldId="262"/>
            <ac:spMk id="2" creationId="{EF2E7218-0FD8-46E3-81F4-84228C9A8179}"/>
          </ac:spMkLst>
        </pc:spChg>
        <pc:spChg chg="mod">
          <ac:chgData name="Susan Huijben - Pijlman" userId="d8bb2662-4969-49a8-b5e4-1f0b7bd12100" providerId="ADAL" clId="{563AC428-F405-414B-BFD1-18C09585EAD2}" dt="2020-05-15T07:42:24.532" v="229" actId="27636"/>
          <ac:spMkLst>
            <pc:docMk/>
            <pc:sldMk cId="2816196711" sldId="262"/>
            <ac:spMk id="3" creationId="{2B5DC49A-FA65-44F1-B641-2B1DC36160C3}"/>
          </ac:spMkLst>
        </pc:spChg>
      </pc:sldChg>
      <pc:sldChg chg="modSp add modNotesTx">
        <pc:chgData name="Susan Huijben - Pijlman" userId="d8bb2662-4969-49a8-b5e4-1f0b7bd12100" providerId="ADAL" clId="{563AC428-F405-414B-BFD1-18C09585EAD2}" dt="2020-05-15T07:10:22.876" v="130" actId="20577"/>
        <pc:sldMkLst>
          <pc:docMk/>
          <pc:sldMk cId="1959968308" sldId="263"/>
        </pc:sldMkLst>
        <pc:spChg chg="mod">
          <ac:chgData name="Susan Huijben - Pijlman" userId="d8bb2662-4969-49a8-b5e4-1f0b7bd12100" providerId="ADAL" clId="{563AC428-F405-414B-BFD1-18C09585EAD2}" dt="2020-05-15T07:04:59.574" v="35" actId="20577"/>
          <ac:spMkLst>
            <pc:docMk/>
            <pc:sldMk cId="1959968308" sldId="263"/>
            <ac:spMk id="2" creationId="{211200E4-E956-4B1F-B478-358485C9D06B}"/>
          </ac:spMkLst>
        </pc:spChg>
        <pc:spChg chg="mod">
          <ac:chgData name="Susan Huijben - Pijlman" userId="d8bb2662-4969-49a8-b5e4-1f0b7bd12100" providerId="ADAL" clId="{563AC428-F405-414B-BFD1-18C09585EAD2}" dt="2020-05-15T07:07:07.641" v="60" actId="20577"/>
          <ac:spMkLst>
            <pc:docMk/>
            <pc:sldMk cId="1959968308" sldId="263"/>
            <ac:spMk id="3" creationId="{0083982B-DA23-4F7B-ADA8-3B9086F66F1B}"/>
          </ac:spMkLst>
        </pc:spChg>
      </pc:sldChg>
      <pc:sldChg chg="modSp add">
        <pc:chgData name="Susan Huijben - Pijlman" userId="d8bb2662-4969-49a8-b5e4-1f0b7bd12100" providerId="ADAL" clId="{563AC428-F405-414B-BFD1-18C09585EAD2}" dt="2020-05-15T07:42:05.812" v="227"/>
        <pc:sldMkLst>
          <pc:docMk/>
          <pc:sldMk cId="2614002203" sldId="264"/>
        </pc:sldMkLst>
        <pc:spChg chg="mod">
          <ac:chgData name="Susan Huijben - Pijlman" userId="d8bb2662-4969-49a8-b5e4-1f0b7bd12100" providerId="ADAL" clId="{563AC428-F405-414B-BFD1-18C09585EAD2}" dt="2020-05-15T07:40:41.562" v="144" actId="20577"/>
          <ac:spMkLst>
            <pc:docMk/>
            <pc:sldMk cId="2614002203" sldId="264"/>
            <ac:spMk id="2" creationId="{964B089B-5174-43A0-A7AA-43ACBC016D81}"/>
          </ac:spMkLst>
        </pc:spChg>
        <pc:spChg chg="mod">
          <ac:chgData name="Susan Huijben - Pijlman" userId="d8bb2662-4969-49a8-b5e4-1f0b7bd12100" providerId="ADAL" clId="{563AC428-F405-414B-BFD1-18C09585EAD2}" dt="2020-05-15T07:42:05.812" v="227"/>
          <ac:spMkLst>
            <pc:docMk/>
            <pc:sldMk cId="2614002203" sldId="264"/>
            <ac:spMk id="3" creationId="{45966C82-3A11-41DF-8DD3-42B4C6FAD6E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882D73-7414-4E93-A3C6-54D691725661}" type="datetimeFigureOut">
              <a:rPr lang="nl-NL" smtClean="0"/>
              <a:t>15-5-2020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42C83A-944B-4D5B-97F4-4F848F82A864}" type="slidenum">
              <a:rPr lang="nl-NL" smtClean="0"/>
              <a:t>‹nr.›</a:t>
            </a:fld>
            <a:endParaRPr lang="nl-NL"/>
          </a:p>
        </p:txBody>
      </p:sp>
    </p:spTree>
    <p:extLst>
      <p:ext uri="{BB962C8B-B14F-4D97-AF65-F5344CB8AC3E}">
        <p14:creationId xmlns:p14="http://schemas.microsoft.com/office/powerpoint/2010/main" val="2381125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Acute melkziekte is een tekort aan calcium direct na afkalven, bij de opstart van de melkproductie. (dit wordt niet aangeduid in MPR Voeding)</a:t>
            </a:r>
          </a:p>
          <a:p>
            <a:endParaRPr lang="nl-NL" dirty="0"/>
          </a:p>
        </p:txBody>
      </p:sp>
      <p:sp>
        <p:nvSpPr>
          <p:cNvPr id="4" name="Tijdelijke aanduiding voor dianummer 3"/>
          <p:cNvSpPr>
            <a:spLocks noGrp="1"/>
          </p:cNvSpPr>
          <p:nvPr>
            <p:ph type="sldNum" sz="quarter" idx="5"/>
          </p:nvPr>
        </p:nvSpPr>
        <p:spPr/>
        <p:txBody>
          <a:bodyPr/>
          <a:lstStyle/>
          <a:p>
            <a:fld id="{4842C83A-944B-4D5B-97F4-4F848F82A864}" type="slidenum">
              <a:rPr lang="nl-NL" smtClean="0"/>
              <a:t>7</a:t>
            </a:fld>
            <a:endParaRPr lang="nl-NL"/>
          </a:p>
        </p:txBody>
      </p:sp>
    </p:spTree>
    <p:extLst>
      <p:ext uri="{BB962C8B-B14F-4D97-AF65-F5344CB8AC3E}">
        <p14:creationId xmlns:p14="http://schemas.microsoft.com/office/powerpoint/2010/main" val="2604658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Normale pens PH van 6-7, bij </a:t>
            </a:r>
            <a:r>
              <a:rPr lang="nl-NL" dirty="0" err="1"/>
              <a:t>pensverzuring</a:t>
            </a:r>
            <a:r>
              <a:rPr lang="nl-NL" dirty="0"/>
              <a:t> zakt de PH onder de 5 -4,5 </a:t>
            </a:r>
          </a:p>
        </p:txBody>
      </p:sp>
      <p:sp>
        <p:nvSpPr>
          <p:cNvPr id="4" name="Tijdelijke aanduiding voor dianummer 3"/>
          <p:cNvSpPr>
            <a:spLocks noGrp="1"/>
          </p:cNvSpPr>
          <p:nvPr>
            <p:ph type="sldNum" sz="quarter" idx="5"/>
          </p:nvPr>
        </p:nvSpPr>
        <p:spPr/>
        <p:txBody>
          <a:bodyPr/>
          <a:lstStyle/>
          <a:p>
            <a:fld id="{4842C83A-944B-4D5B-97F4-4F848F82A864}" type="slidenum">
              <a:rPr lang="nl-NL" smtClean="0"/>
              <a:t>8</a:t>
            </a:fld>
            <a:endParaRPr lang="nl-NL"/>
          </a:p>
        </p:txBody>
      </p:sp>
    </p:spTree>
    <p:extLst>
      <p:ext uri="{BB962C8B-B14F-4D97-AF65-F5344CB8AC3E}">
        <p14:creationId xmlns:p14="http://schemas.microsoft.com/office/powerpoint/2010/main" val="4011689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5EB43011-08E9-4BDC-8161-103F2FD22FF7}" type="datetimeFigureOut">
              <a:rPr lang="nl-NL" smtClean="0"/>
              <a:t>15-5-2020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AD9CCA96-2004-4C4F-8128-330F61B8AD40}" type="slidenum">
              <a:rPr lang="nl-NL" smtClean="0"/>
              <a:t>‹nr.›</a:t>
            </a:fld>
            <a:endParaRPr lang="nl-NL"/>
          </a:p>
        </p:txBody>
      </p:sp>
    </p:spTree>
    <p:extLst>
      <p:ext uri="{BB962C8B-B14F-4D97-AF65-F5344CB8AC3E}">
        <p14:creationId xmlns:p14="http://schemas.microsoft.com/office/powerpoint/2010/main" val="1918170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5EB43011-08E9-4BDC-8161-103F2FD22FF7}" type="datetimeFigureOut">
              <a:rPr lang="nl-NL" smtClean="0"/>
              <a:t>15-5-2020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AD9CCA96-2004-4C4F-8128-330F61B8AD40}" type="slidenum">
              <a:rPr lang="nl-NL" smtClean="0"/>
              <a:t>‹nr.›</a:t>
            </a:fld>
            <a:endParaRPr lang="nl-NL"/>
          </a:p>
        </p:txBody>
      </p:sp>
    </p:spTree>
    <p:extLst>
      <p:ext uri="{BB962C8B-B14F-4D97-AF65-F5344CB8AC3E}">
        <p14:creationId xmlns:p14="http://schemas.microsoft.com/office/powerpoint/2010/main" val="88858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5EB43011-08E9-4BDC-8161-103F2FD22FF7}" type="datetimeFigureOut">
              <a:rPr lang="nl-NL" smtClean="0"/>
              <a:t>15-5-2020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AD9CCA96-2004-4C4F-8128-330F61B8AD40}" type="slidenum">
              <a:rPr lang="nl-NL" smtClean="0"/>
              <a:t>‹nr.›</a:t>
            </a:fld>
            <a:endParaRPr lang="nl-N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297662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5EB43011-08E9-4BDC-8161-103F2FD22FF7}" type="datetimeFigureOut">
              <a:rPr lang="nl-NL" smtClean="0"/>
              <a:t>15-5-2020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AD9CCA96-2004-4C4F-8128-330F61B8AD40}" type="slidenum">
              <a:rPr lang="nl-NL" smtClean="0"/>
              <a:t>‹nr.›</a:t>
            </a:fld>
            <a:endParaRPr lang="nl-NL"/>
          </a:p>
        </p:txBody>
      </p:sp>
    </p:spTree>
    <p:extLst>
      <p:ext uri="{BB962C8B-B14F-4D97-AF65-F5344CB8AC3E}">
        <p14:creationId xmlns:p14="http://schemas.microsoft.com/office/powerpoint/2010/main" val="16470522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5EB43011-08E9-4BDC-8161-103F2FD22FF7}" type="datetimeFigureOut">
              <a:rPr lang="nl-NL" smtClean="0"/>
              <a:t>15-5-2020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AD9CCA96-2004-4C4F-8128-330F61B8AD40}" type="slidenum">
              <a:rPr lang="nl-NL" smtClean="0"/>
              <a:t>‹nr.›</a:t>
            </a:fld>
            <a:endParaRPr lang="nl-N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034696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5EB43011-08E9-4BDC-8161-103F2FD22FF7}" type="datetimeFigureOut">
              <a:rPr lang="nl-NL" smtClean="0"/>
              <a:t>15-5-2020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AD9CCA96-2004-4C4F-8128-330F61B8AD40}" type="slidenum">
              <a:rPr lang="nl-NL" smtClean="0"/>
              <a:t>‹nr.›</a:t>
            </a:fld>
            <a:endParaRPr lang="nl-NL"/>
          </a:p>
        </p:txBody>
      </p:sp>
    </p:spTree>
    <p:extLst>
      <p:ext uri="{BB962C8B-B14F-4D97-AF65-F5344CB8AC3E}">
        <p14:creationId xmlns:p14="http://schemas.microsoft.com/office/powerpoint/2010/main" val="5629427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EB43011-08E9-4BDC-8161-103F2FD22FF7}" type="datetimeFigureOut">
              <a:rPr lang="nl-NL" smtClean="0"/>
              <a:t>15-5-2020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AD9CCA96-2004-4C4F-8128-330F61B8AD40}" type="slidenum">
              <a:rPr lang="nl-NL" smtClean="0"/>
              <a:t>‹nr.›</a:t>
            </a:fld>
            <a:endParaRPr lang="nl-NL"/>
          </a:p>
        </p:txBody>
      </p:sp>
    </p:spTree>
    <p:extLst>
      <p:ext uri="{BB962C8B-B14F-4D97-AF65-F5344CB8AC3E}">
        <p14:creationId xmlns:p14="http://schemas.microsoft.com/office/powerpoint/2010/main" val="13525706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EB43011-08E9-4BDC-8161-103F2FD22FF7}" type="datetimeFigureOut">
              <a:rPr lang="nl-NL" smtClean="0"/>
              <a:t>15-5-2020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AD9CCA96-2004-4C4F-8128-330F61B8AD40}" type="slidenum">
              <a:rPr lang="nl-NL" smtClean="0"/>
              <a:t>‹nr.›</a:t>
            </a:fld>
            <a:endParaRPr lang="nl-NL"/>
          </a:p>
        </p:txBody>
      </p:sp>
    </p:spTree>
    <p:extLst>
      <p:ext uri="{BB962C8B-B14F-4D97-AF65-F5344CB8AC3E}">
        <p14:creationId xmlns:p14="http://schemas.microsoft.com/office/powerpoint/2010/main" val="1357967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EB43011-08E9-4BDC-8161-103F2FD22FF7}" type="datetimeFigureOut">
              <a:rPr lang="nl-NL" smtClean="0"/>
              <a:t>15-5-2020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AD9CCA96-2004-4C4F-8128-330F61B8AD40}" type="slidenum">
              <a:rPr lang="nl-NL" smtClean="0"/>
              <a:t>‹nr.›</a:t>
            </a:fld>
            <a:endParaRPr lang="nl-NL"/>
          </a:p>
        </p:txBody>
      </p:sp>
    </p:spTree>
    <p:extLst>
      <p:ext uri="{BB962C8B-B14F-4D97-AF65-F5344CB8AC3E}">
        <p14:creationId xmlns:p14="http://schemas.microsoft.com/office/powerpoint/2010/main" val="819926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5EB43011-08E9-4BDC-8161-103F2FD22FF7}" type="datetimeFigureOut">
              <a:rPr lang="nl-NL" smtClean="0"/>
              <a:t>15-5-2020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AD9CCA96-2004-4C4F-8128-330F61B8AD40}" type="slidenum">
              <a:rPr lang="nl-NL" smtClean="0"/>
              <a:t>‹nr.›</a:t>
            </a:fld>
            <a:endParaRPr lang="nl-NL"/>
          </a:p>
        </p:txBody>
      </p:sp>
    </p:spTree>
    <p:extLst>
      <p:ext uri="{BB962C8B-B14F-4D97-AF65-F5344CB8AC3E}">
        <p14:creationId xmlns:p14="http://schemas.microsoft.com/office/powerpoint/2010/main" val="2227720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5EB43011-08E9-4BDC-8161-103F2FD22FF7}" type="datetimeFigureOut">
              <a:rPr lang="nl-NL" smtClean="0"/>
              <a:t>15-5-2020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AD9CCA96-2004-4C4F-8128-330F61B8AD40}" type="slidenum">
              <a:rPr lang="nl-NL" smtClean="0"/>
              <a:t>‹nr.›</a:t>
            </a:fld>
            <a:endParaRPr lang="nl-NL"/>
          </a:p>
        </p:txBody>
      </p:sp>
    </p:spTree>
    <p:extLst>
      <p:ext uri="{BB962C8B-B14F-4D97-AF65-F5344CB8AC3E}">
        <p14:creationId xmlns:p14="http://schemas.microsoft.com/office/powerpoint/2010/main" val="4224965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5EB43011-08E9-4BDC-8161-103F2FD22FF7}" type="datetimeFigureOut">
              <a:rPr lang="nl-NL" smtClean="0"/>
              <a:t>15-5-2020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AD9CCA96-2004-4C4F-8128-330F61B8AD40}" type="slidenum">
              <a:rPr lang="nl-NL" smtClean="0"/>
              <a:t>‹nr.›</a:t>
            </a:fld>
            <a:endParaRPr lang="nl-NL"/>
          </a:p>
        </p:txBody>
      </p:sp>
    </p:spTree>
    <p:extLst>
      <p:ext uri="{BB962C8B-B14F-4D97-AF65-F5344CB8AC3E}">
        <p14:creationId xmlns:p14="http://schemas.microsoft.com/office/powerpoint/2010/main" val="1158534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5EB43011-08E9-4BDC-8161-103F2FD22FF7}" type="datetimeFigureOut">
              <a:rPr lang="nl-NL" smtClean="0"/>
              <a:t>15-5-2020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AD9CCA96-2004-4C4F-8128-330F61B8AD40}" type="slidenum">
              <a:rPr lang="nl-NL" smtClean="0"/>
              <a:t>‹nr.›</a:t>
            </a:fld>
            <a:endParaRPr lang="nl-NL"/>
          </a:p>
        </p:txBody>
      </p:sp>
    </p:spTree>
    <p:extLst>
      <p:ext uri="{BB962C8B-B14F-4D97-AF65-F5344CB8AC3E}">
        <p14:creationId xmlns:p14="http://schemas.microsoft.com/office/powerpoint/2010/main" val="1574714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B43011-08E9-4BDC-8161-103F2FD22FF7}" type="datetimeFigureOut">
              <a:rPr lang="nl-NL" smtClean="0"/>
              <a:t>15-5-2020</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AD9CCA96-2004-4C4F-8128-330F61B8AD40}" type="slidenum">
              <a:rPr lang="nl-NL" smtClean="0"/>
              <a:t>‹nr.›</a:t>
            </a:fld>
            <a:endParaRPr lang="nl-NL"/>
          </a:p>
        </p:txBody>
      </p:sp>
    </p:spTree>
    <p:extLst>
      <p:ext uri="{BB962C8B-B14F-4D97-AF65-F5344CB8AC3E}">
        <p14:creationId xmlns:p14="http://schemas.microsoft.com/office/powerpoint/2010/main" val="1720198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5EB43011-08E9-4BDC-8161-103F2FD22FF7}" type="datetimeFigureOut">
              <a:rPr lang="nl-NL" smtClean="0"/>
              <a:t>15-5-2020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AD9CCA96-2004-4C4F-8128-330F61B8AD40}" type="slidenum">
              <a:rPr lang="nl-NL" smtClean="0"/>
              <a:t>‹nr.›</a:t>
            </a:fld>
            <a:endParaRPr lang="nl-NL"/>
          </a:p>
        </p:txBody>
      </p:sp>
    </p:spTree>
    <p:extLst>
      <p:ext uri="{BB962C8B-B14F-4D97-AF65-F5344CB8AC3E}">
        <p14:creationId xmlns:p14="http://schemas.microsoft.com/office/powerpoint/2010/main" val="3894697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5EB43011-08E9-4BDC-8161-103F2FD22FF7}" type="datetimeFigureOut">
              <a:rPr lang="nl-NL" smtClean="0"/>
              <a:t>15-5-2020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AD9CCA96-2004-4C4F-8128-330F61B8AD40}" type="slidenum">
              <a:rPr lang="nl-NL" smtClean="0"/>
              <a:t>‹nr.›</a:t>
            </a:fld>
            <a:endParaRPr lang="nl-NL"/>
          </a:p>
        </p:txBody>
      </p:sp>
    </p:spTree>
    <p:extLst>
      <p:ext uri="{BB962C8B-B14F-4D97-AF65-F5344CB8AC3E}">
        <p14:creationId xmlns:p14="http://schemas.microsoft.com/office/powerpoint/2010/main" val="2595770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EB43011-08E9-4BDC-8161-103F2FD22FF7}" type="datetimeFigureOut">
              <a:rPr lang="nl-NL" smtClean="0"/>
              <a:t>15-5-2020</a:t>
            </a:fld>
            <a:endParaRPr lang="nl-N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D9CCA96-2004-4C4F-8128-330F61B8AD40}" type="slidenum">
              <a:rPr lang="nl-NL" smtClean="0"/>
              <a:t>‹nr.›</a:t>
            </a:fld>
            <a:endParaRPr lang="nl-NL"/>
          </a:p>
        </p:txBody>
      </p:sp>
    </p:spTree>
    <p:extLst>
      <p:ext uri="{BB962C8B-B14F-4D97-AF65-F5344CB8AC3E}">
        <p14:creationId xmlns:p14="http://schemas.microsoft.com/office/powerpoint/2010/main" val="38174060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maken.wikiwijs.nl/160144/MPR__melkproductieregistrati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youtu.be/DaZ4OOg4FNo"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youtu.be/yLBccbSYsc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CF1538-D102-4D3D-BA18-E57DFA2AF5A9}"/>
              </a:ext>
            </a:extLst>
          </p:cNvPr>
          <p:cNvSpPr>
            <a:spLocks noGrp="1"/>
          </p:cNvSpPr>
          <p:nvPr>
            <p:ph type="ctrTitle"/>
          </p:nvPr>
        </p:nvSpPr>
        <p:spPr/>
        <p:txBody>
          <a:bodyPr/>
          <a:lstStyle/>
          <a:p>
            <a:r>
              <a:rPr lang="nl-NL" dirty="0"/>
              <a:t>Les 6</a:t>
            </a:r>
          </a:p>
        </p:txBody>
      </p:sp>
      <p:sp>
        <p:nvSpPr>
          <p:cNvPr id="3" name="Ondertitel 2">
            <a:extLst>
              <a:ext uri="{FF2B5EF4-FFF2-40B4-BE49-F238E27FC236}">
                <a16:creationId xmlns:a16="http://schemas.microsoft.com/office/drawing/2014/main" id="{41C12E12-ACE1-41FA-B781-EAF698FC8814}"/>
              </a:ext>
            </a:extLst>
          </p:cNvPr>
          <p:cNvSpPr>
            <a:spLocks noGrp="1"/>
          </p:cNvSpPr>
          <p:nvPr>
            <p:ph type="subTitle" idx="1"/>
          </p:nvPr>
        </p:nvSpPr>
        <p:spPr/>
        <p:txBody>
          <a:bodyPr/>
          <a:lstStyle/>
          <a:p>
            <a:r>
              <a:rPr lang="nl-NL" dirty="0"/>
              <a:t>Voeding: Ureum en Ketose</a:t>
            </a:r>
          </a:p>
        </p:txBody>
      </p:sp>
    </p:spTree>
    <p:extLst>
      <p:ext uri="{BB962C8B-B14F-4D97-AF65-F5344CB8AC3E}">
        <p14:creationId xmlns:p14="http://schemas.microsoft.com/office/powerpoint/2010/main" val="1030823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5FFB46-A163-4800-9024-F66D254E051C}"/>
              </a:ext>
            </a:extLst>
          </p:cNvPr>
          <p:cNvSpPr>
            <a:spLocks noGrp="1"/>
          </p:cNvSpPr>
          <p:nvPr>
            <p:ph type="title"/>
          </p:nvPr>
        </p:nvSpPr>
        <p:spPr/>
        <p:txBody>
          <a:bodyPr/>
          <a:lstStyle/>
          <a:p>
            <a:pPr algn="ctr"/>
            <a:r>
              <a:rPr lang="nl-NL" dirty="0"/>
              <a:t>15-5-2020</a:t>
            </a:r>
          </a:p>
        </p:txBody>
      </p:sp>
      <p:sp>
        <p:nvSpPr>
          <p:cNvPr id="3" name="Tijdelijke aanduiding voor inhoud 2">
            <a:extLst>
              <a:ext uri="{FF2B5EF4-FFF2-40B4-BE49-F238E27FC236}">
                <a16:creationId xmlns:a16="http://schemas.microsoft.com/office/drawing/2014/main" id="{3FEE7FB3-6E82-4847-A759-56C80104EA6C}"/>
              </a:ext>
            </a:extLst>
          </p:cNvPr>
          <p:cNvSpPr>
            <a:spLocks noGrp="1"/>
          </p:cNvSpPr>
          <p:nvPr>
            <p:ph idx="1"/>
          </p:nvPr>
        </p:nvSpPr>
        <p:spPr/>
        <p:txBody>
          <a:bodyPr/>
          <a:lstStyle/>
          <a:p>
            <a:r>
              <a:rPr lang="nl-NL" dirty="0"/>
              <a:t>Herhalen LW en 305 dagenproductie</a:t>
            </a:r>
          </a:p>
          <a:p>
            <a:r>
              <a:rPr lang="nl-NL" dirty="0"/>
              <a:t>Nieuw onderwerp Ureum en Ketose</a:t>
            </a:r>
          </a:p>
          <a:p>
            <a:r>
              <a:rPr lang="nl-NL" dirty="0"/>
              <a:t>Huiswerk maken blz. 25 en 26 Voeding, theorie MPR en Management blz. 106,107</a:t>
            </a:r>
          </a:p>
          <a:p>
            <a:endParaRPr lang="nl-NL" dirty="0"/>
          </a:p>
          <a:p>
            <a:r>
              <a:rPr lang="nl-NL" dirty="0"/>
              <a:t>Let op wanneer er achter een vraag een (t) staat kun je deze vraag opzoeken in het PDF bestand MPR en Management, dit is te vinden in de Wikiwijs.</a:t>
            </a:r>
          </a:p>
          <a:p>
            <a:r>
              <a:rPr lang="nl-NL" dirty="0">
                <a:hlinkClick r:id="rId2"/>
              </a:rPr>
              <a:t>https://maken.wikiwijs.nl/160144/MPR__melkproductieregistratie</a:t>
            </a:r>
            <a:r>
              <a:rPr lang="nl-NL" dirty="0"/>
              <a:t> </a:t>
            </a:r>
          </a:p>
          <a:p>
            <a:endParaRPr lang="nl-NL" dirty="0"/>
          </a:p>
        </p:txBody>
      </p:sp>
    </p:spTree>
    <p:extLst>
      <p:ext uri="{BB962C8B-B14F-4D97-AF65-F5344CB8AC3E}">
        <p14:creationId xmlns:p14="http://schemas.microsoft.com/office/powerpoint/2010/main" val="2919463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72FCEE-2515-4053-9A22-6B37980E3EB9}"/>
              </a:ext>
            </a:extLst>
          </p:cNvPr>
          <p:cNvSpPr>
            <a:spLocks noGrp="1"/>
          </p:cNvSpPr>
          <p:nvPr>
            <p:ph type="title"/>
          </p:nvPr>
        </p:nvSpPr>
        <p:spPr/>
        <p:txBody>
          <a:bodyPr/>
          <a:lstStyle/>
          <a:p>
            <a:pPr algn="ctr"/>
            <a:r>
              <a:rPr lang="nl-NL" dirty="0"/>
              <a:t>Dieroverzicht</a:t>
            </a:r>
          </a:p>
        </p:txBody>
      </p:sp>
      <p:sp>
        <p:nvSpPr>
          <p:cNvPr id="3" name="Tijdelijke aanduiding voor inhoud 2">
            <a:extLst>
              <a:ext uri="{FF2B5EF4-FFF2-40B4-BE49-F238E27FC236}">
                <a16:creationId xmlns:a16="http://schemas.microsoft.com/office/drawing/2014/main" id="{D30EEB88-F269-4604-A626-282F26613661}"/>
              </a:ext>
            </a:extLst>
          </p:cNvPr>
          <p:cNvSpPr>
            <a:spLocks noGrp="1"/>
          </p:cNvSpPr>
          <p:nvPr>
            <p:ph idx="1"/>
          </p:nvPr>
        </p:nvSpPr>
        <p:spPr/>
        <p:txBody>
          <a:bodyPr/>
          <a:lstStyle/>
          <a:p>
            <a:r>
              <a:rPr lang="nl-NL" dirty="0"/>
              <a:t>Dieroverzicht wat kun je er mee?</a:t>
            </a:r>
          </a:p>
          <a:p>
            <a:endParaRPr lang="nl-NL" dirty="0"/>
          </a:p>
          <a:p>
            <a:r>
              <a:rPr lang="nl-NL" dirty="0"/>
              <a:t>Overzicht opmerkingen: blz. 105</a:t>
            </a:r>
          </a:p>
          <a:p>
            <a:pPr marL="0" indent="0">
              <a:buNone/>
            </a:pPr>
            <a:endParaRPr lang="nl-NL" dirty="0"/>
          </a:p>
          <a:p>
            <a:endParaRPr lang="nl-NL" dirty="0"/>
          </a:p>
        </p:txBody>
      </p:sp>
      <p:pic>
        <p:nvPicPr>
          <p:cNvPr id="4" name="Afbeelding 3">
            <a:extLst>
              <a:ext uri="{FF2B5EF4-FFF2-40B4-BE49-F238E27FC236}">
                <a16:creationId xmlns:a16="http://schemas.microsoft.com/office/drawing/2014/main" id="{B929718A-0BA0-4F0E-95E0-FE2F9040B4B7}"/>
              </a:ext>
            </a:extLst>
          </p:cNvPr>
          <p:cNvPicPr>
            <a:picLocks noChangeAspect="1"/>
          </p:cNvPicPr>
          <p:nvPr/>
        </p:nvPicPr>
        <p:blipFill>
          <a:blip r:embed="rId2"/>
          <a:stretch>
            <a:fillRect/>
          </a:stretch>
        </p:blipFill>
        <p:spPr>
          <a:xfrm>
            <a:off x="6852129" y="1967706"/>
            <a:ext cx="1350967" cy="4542228"/>
          </a:xfrm>
          <a:prstGeom prst="rect">
            <a:avLst/>
          </a:prstGeom>
        </p:spPr>
      </p:pic>
      <p:pic>
        <p:nvPicPr>
          <p:cNvPr id="5" name="Afbeelding 4">
            <a:extLst>
              <a:ext uri="{FF2B5EF4-FFF2-40B4-BE49-F238E27FC236}">
                <a16:creationId xmlns:a16="http://schemas.microsoft.com/office/drawing/2014/main" id="{F86C3E4D-36F3-4E2A-92B4-DEC249FC1D75}"/>
              </a:ext>
            </a:extLst>
          </p:cNvPr>
          <p:cNvPicPr>
            <a:picLocks noChangeAspect="1"/>
          </p:cNvPicPr>
          <p:nvPr/>
        </p:nvPicPr>
        <p:blipFill>
          <a:blip r:embed="rId3"/>
          <a:stretch>
            <a:fillRect/>
          </a:stretch>
        </p:blipFill>
        <p:spPr>
          <a:xfrm>
            <a:off x="1151075" y="3429000"/>
            <a:ext cx="2409058" cy="3413732"/>
          </a:xfrm>
          <a:prstGeom prst="rect">
            <a:avLst/>
          </a:prstGeom>
        </p:spPr>
      </p:pic>
    </p:spTree>
    <p:extLst>
      <p:ext uri="{BB962C8B-B14F-4D97-AF65-F5344CB8AC3E}">
        <p14:creationId xmlns:p14="http://schemas.microsoft.com/office/powerpoint/2010/main" val="4121712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7F2C7F-69C3-4EBF-953D-27F4EA7940B2}"/>
              </a:ext>
            </a:extLst>
          </p:cNvPr>
          <p:cNvSpPr>
            <a:spLocks noGrp="1"/>
          </p:cNvSpPr>
          <p:nvPr>
            <p:ph type="title"/>
          </p:nvPr>
        </p:nvSpPr>
        <p:spPr/>
        <p:txBody>
          <a:bodyPr/>
          <a:lstStyle/>
          <a:p>
            <a:pPr algn="ctr"/>
            <a:r>
              <a:rPr lang="nl-NL" dirty="0"/>
              <a:t>Dieroverzicht</a:t>
            </a:r>
          </a:p>
        </p:txBody>
      </p:sp>
      <p:pic>
        <p:nvPicPr>
          <p:cNvPr id="4" name="Tijdelijke aanduiding voor inhoud 3">
            <a:extLst>
              <a:ext uri="{FF2B5EF4-FFF2-40B4-BE49-F238E27FC236}">
                <a16:creationId xmlns:a16="http://schemas.microsoft.com/office/drawing/2014/main" id="{9F878BD1-AE4F-4559-9677-2CBBCF01B8F7}"/>
              </a:ext>
            </a:extLst>
          </p:cNvPr>
          <p:cNvPicPr>
            <a:picLocks noGrp="1" noChangeAspect="1"/>
          </p:cNvPicPr>
          <p:nvPr>
            <p:ph idx="1"/>
          </p:nvPr>
        </p:nvPicPr>
        <p:blipFill>
          <a:blip r:embed="rId2"/>
          <a:stretch>
            <a:fillRect/>
          </a:stretch>
        </p:blipFill>
        <p:spPr>
          <a:xfrm>
            <a:off x="3037681" y="2658269"/>
            <a:ext cx="3876675" cy="2886075"/>
          </a:xfrm>
          <a:prstGeom prst="rect">
            <a:avLst/>
          </a:prstGeom>
        </p:spPr>
      </p:pic>
      <p:sp>
        <p:nvSpPr>
          <p:cNvPr id="5" name="Tekstvak 4">
            <a:extLst>
              <a:ext uri="{FF2B5EF4-FFF2-40B4-BE49-F238E27FC236}">
                <a16:creationId xmlns:a16="http://schemas.microsoft.com/office/drawing/2014/main" id="{57B0320D-CB73-4121-A185-A85E7A01F9A2}"/>
              </a:ext>
            </a:extLst>
          </p:cNvPr>
          <p:cNvSpPr txBox="1"/>
          <p:nvPr/>
        </p:nvSpPr>
        <p:spPr>
          <a:xfrm>
            <a:off x="954157" y="2213113"/>
            <a:ext cx="7247112" cy="369332"/>
          </a:xfrm>
          <a:prstGeom prst="rect">
            <a:avLst/>
          </a:prstGeom>
          <a:noFill/>
        </p:spPr>
        <p:txBody>
          <a:bodyPr wrap="none" rtlCol="0">
            <a:spAutoFit/>
          </a:bodyPr>
          <a:lstStyle/>
          <a:p>
            <a:r>
              <a:rPr lang="nl-NL" dirty="0"/>
              <a:t>Wat geeft de tweede regel weer bij de 305 dagen productie? (roodomrand)</a:t>
            </a:r>
          </a:p>
        </p:txBody>
      </p:sp>
    </p:spTree>
    <p:extLst>
      <p:ext uri="{BB962C8B-B14F-4D97-AF65-F5344CB8AC3E}">
        <p14:creationId xmlns:p14="http://schemas.microsoft.com/office/powerpoint/2010/main" val="189515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93F82E-DC70-4CB4-ABD0-11850E67B591}"/>
              </a:ext>
            </a:extLst>
          </p:cNvPr>
          <p:cNvSpPr>
            <a:spLocks noGrp="1"/>
          </p:cNvSpPr>
          <p:nvPr>
            <p:ph type="title"/>
          </p:nvPr>
        </p:nvSpPr>
        <p:spPr/>
        <p:txBody>
          <a:bodyPr/>
          <a:lstStyle/>
          <a:p>
            <a:pPr algn="ctr"/>
            <a:r>
              <a:rPr lang="nl-NL" dirty="0"/>
              <a:t>Dieroverzicht</a:t>
            </a:r>
          </a:p>
        </p:txBody>
      </p:sp>
      <p:sp>
        <p:nvSpPr>
          <p:cNvPr id="3" name="Tijdelijke aanduiding voor inhoud 2">
            <a:extLst>
              <a:ext uri="{FF2B5EF4-FFF2-40B4-BE49-F238E27FC236}">
                <a16:creationId xmlns:a16="http://schemas.microsoft.com/office/drawing/2014/main" id="{26C7B1DE-F5C4-47DE-819E-5CEB689DA762}"/>
              </a:ext>
            </a:extLst>
          </p:cNvPr>
          <p:cNvSpPr>
            <a:spLocks noGrp="1"/>
          </p:cNvSpPr>
          <p:nvPr>
            <p:ph idx="1"/>
          </p:nvPr>
        </p:nvSpPr>
        <p:spPr/>
        <p:txBody>
          <a:bodyPr>
            <a:normAutofit/>
          </a:bodyPr>
          <a:lstStyle/>
          <a:p>
            <a:r>
              <a:rPr lang="nl-NL" dirty="0"/>
              <a:t>Hoe wordt de LW (lactatiewaarde) bepaald?</a:t>
            </a:r>
          </a:p>
          <a:p>
            <a:r>
              <a:rPr lang="nl-NL" dirty="0"/>
              <a:t>LW (lactatiewaarde) is een kengetal voor de korte termijn gebaseerd op rendement (netto opbrengst). Er wordt rekening gehouden met de voerkosten en de opbrengsten, de leeftijd en het seizoen van afkalven. LW kun je binnen het bedrijf vergelijken 100 is het gemiddelde van de veestapel.  </a:t>
            </a:r>
          </a:p>
          <a:p>
            <a:endParaRPr lang="nl-NL" dirty="0"/>
          </a:p>
          <a:p>
            <a:r>
              <a:rPr lang="nl-NL" dirty="0"/>
              <a:t>NO (netto opbrengst) is een economisch kengetal van melkopbrengsten, vet en eiwit min de voerkosten. De uitgangspunten zijn standaard opbrengsten en standaard voerkosten. De koeien zijn omgerekend naar een volwassen koe onder de dezelfde omstandigheden.</a:t>
            </a:r>
          </a:p>
          <a:p>
            <a:r>
              <a:rPr lang="nl-NL" dirty="0">
                <a:hlinkClick r:id="rId2"/>
              </a:rPr>
              <a:t>https://youtu.be/DaZ4OOg4FNo</a:t>
            </a:r>
            <a:r>
              <a:rPr lang="nl-NL" dirty="0"/>
              <a:t> </a:t>
            </a:r>
          </a:p>
          <a:p>
            <a:endParaRPr lang="nl-NL" dirty="0"/>
          </a:p>
          <a:p>
            <a:endParaRPr lang="nl-NL" dirty="0"/>
          </a:p>
        </p:txBody>
      </p:sp>
    </p:spTree>
    <p:extLst>
      <p:ext uri="{BB962C8B-B14F-4D97-AF65-F5344CB8AC3E}">
        <p14:creationId xmlns:p14="http://schemas.microsoft.com/office/powerpoint/2010/main" val="648519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39F991-5B74-477C-989F-481942DC06CA}"/>
              </a:ext>
            </a:extLst>
          </p:cNvPr>
          <p:cNvSpPr>
            <a:spLocks noGrp="1"/>
          </p:cNvSpPr>
          <p:nvPr>
            <p:ph type="title"/>
          </p:nvPr>
        </p:nvSpPr>
        <p:spPr/>
        <p:txBody>
          <a:bodyPr/>
          <a:lstStyle/>
          <a:p>
            <a:pPr algn="ctr"/>
            <a:r>
              <a:rPr lang="nl-NL" dirty="0"/>
              <a:t>MPR Voeding</a:t>
            </a:r>
          </a:p>
        </p:txBody>
      </p:sp>
      <p:sp>
        <p:nvSpPr>
          <p:cNvPr id="3" name="Tijdelijke aanduiding voor inhoud 2">
            <a:extLst>
              <a:ext uri="{FF2B5EF4-FFF2-40B4-BE49-F238E27FC236}">
                <a16:creationId xmlns:a16="http://schemas.microsoft.com/office/drawing/2014/main" id="{C963284A-E244-482E-8030-B1FA73015284}"/>
              </a:ext>
            </a:extLst>
          </p:cNvPr>
          <p:cNvSpPr>
            <a:spLocks noGrp="1"/>
          </p:cNvSpPr>
          <p:nvPr>
            <p:ph idx="1"/>
          </p:nvPr>
        </p:nvSpPr>
        <p:spPr/>
        <p:txBody>
          <a:bodyPr/>
          <a:lstStyle/>
          <a:p>
            <a:r>
              <a:rPr lang="nl-NL" dirty="0"/>
              <a:t>Zie demo CRV.</a:t>
            </a:r>
          </a:p>
          <a:p>
            <a:endParaRPr lang="nl-NL" dirty="0"/>
          </a:p>
        </p:txBody>
      </p:sp>
      <p:pic>
        <p:nvPicPr>
          <p:cNvPr id="4" name="Afbeelding 3">
            <a:extLst>
              <a:ext uri="{FF2B5EF4-FFF2-40B4-BE49-F238E27FC236}">
                <a16:creationId xmlns:a16="http://schemas.microsoft.com/office/drawing/2014/main" id="{3497524A-D385-4E51-9F95-99ADC6FCC325}"/>
              </a:ext>
            </a:extLst>
          </p:cNvPr>
          <p:cNvPicPr>
            <a:picLocks noChangeAspect="1"/>
          </p:cNvPicPr>
          <p:nvPr/>
        </p:nvPicPr>
        <p:blipFill>
          <a:blip r:embed="rId2"/>
          <a:stretch>
            <a:fillRect/>
          </a:stretch>
        </p:blipFill>
        <p:spPr>
          <a:xfrm>
            <a:off x="3981035" y="1317729"/>
            <a:ext cx="4036529" cy="5306909"/>
          </a:xfrm>
          <a:prstGeom prst="rect">
            <a:avLst/>
          </a:prstGeom>
        </p:spPr>
      </p:pic>
    </p:spTree>
    <p:extLst>
      <p:ext uri="{BB962C8B-B14F-4D97-AF65-F5344CB8AC3E}">
        <p14:creationId xmlns:p14="http://schemas.microsoft.com/office/powerpoint/2010/main" val="4270963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2E7218-0FD8-46E3-81F4-84228C9A8179}"/>
              </a:ext>
            </a:extLst>
          </p:cNvPr>
          <p:cNvSpPr>
            <a:spLocks noGrp="1"/>
          </p:cNvSpPr>
          <p:nvPr>
            <p:ph type="title"/>
          </p:nvPr>
        </p:nvSpPr>
        <p:spPr/>
        <p:txBody>
          <a:bodyPr/>
          <a:lstStyle/>
          <a:p>
            <a:pPr algn="ctr"/>
            <a:r>
              <a:rPr lang="nl-NL" dirty="0"/>
              <a:t>MPR Voeding</a:t>
            </a:r>
          </a:p>
        </p:txBody>
      </p:sp>
      <p:sp>
        <p:nvSpPr>
          <p:cNvPr id="3" name="Tijdelijke aanduiding voor inhoud 2">
            <a:extLst>
              <a:ext uri="{FF2B5EF4-FFF2-40B4-BE49-F238E27FC236}">
                <a16:creationId xmlns:a16="http://schemas.microsoft.com/office/drawing/2014/main" id="{2B5DC49A-FA65-44F1-B641-2B1DC36160C3}"/>
              </a:ext>
            </a:extLst>
          </p:cNvPr>
          <p:cNvSpPr>
            <a:spLocks noGrp="1"/>
          </p:cNvSpPr>
          <p:nvPr>
            <p:ph idx="1"/>
          </p:nvPr>
        </p:nvSpPr>
        <p:spPr/>
        <p:txBody>
          <a:bodyPr>
            <a:normAutofit lnSpcReduction="10000"/>
          </a:bodyPr>
          <a:lstStyle/>
          <a:p>
            <a:pPr marL="0" indent="0">
              <a:buNone/>
            </a:pPr>
            <a:r>
              <a:rPr lang="nl-NL" dirty="0"/>
              <a:t>Ketose: </a:t>
            </a:r>
            <a:r>
              <a:rPr lang="nl-NL" sz="2400" dirty="0"/>
              <a:t>Aanwezigheid van ketonlichamen duidt op (sub)klinische melkziekte. (slepende melkziekte)</a:t>
            </a:r>
          </a:p>
          <a:p>
            <a:pPr lvl="1"/>
            <a:r>
              <a:rPr lang="nl-NL" dirty="0"/>
              <a:t>Melkziekte: Energie te kort, niet zichtbaar ziek melkeiwit daalt en verhoogd vetgehalte. Verbranding van vet, acetonlucht.</a:t>
            </a:r>
          </a:p>
          <a:p>
            <a:pPr lvl="1"/>
            <a:r>
              <a:rPr lang="nl-NL" dirty="0"/>
              <a:t>Slepende melkziekte komt het meest voor in de groep 0-60 dagen in lactatie, vooral bij oudere koeien en koeien met een te hoge conditie voor afkalven.</a:t>
            </a:r>
          </a:p>
          <a:p>
            <a:pPr marL="457200" lvl="1" indent="0">
              <a:buNone/>
            </a:pPr>
            <a:endParaRPr lang="nl-NL" dirty="0"/>
          </a:p>
          <a:p>
            <a:pPr marL="457200" lvl="1" indent="0">
              <a:buNone/>
            </a:pPr>
            <a:r>
              <a:rPr lang="nl-NL" sz="2800" dirty="0"/>
              <a:t>Ureum</a:t>
            </a:r>
            <a:r>
              <a:rPr lang="nl-NL" dirty="0"/>
              <a:t>: Geeft een indicatie voor de benutting van het eiwit in het rantsoen. Vooral de verhouding tussen energie en eiwit is bepalend voor het ureum getal.</a:t>
            </a:r>
          </a:p>
          <a:p>
            <a:pPr marL="457200" lvl="1" indent="0">
              <a:buNone/>
            </a:pPr>
            <a:r>
              <a:rPr lang="nl-NL" dirty="0"/>
              <a:t>Optimaal ureumgetal zit tussen 18 -28.</a:t>
            </a:r>
          </a:p>
          <a:p>
            <a:pPr marL="457200" lvl="1" indent="0">
              <a:buNone/>
            </a:pPr>
            <a:r>
              <a:rPr lang="nl-NL" dirty="0">
                <a:hlinkClick r:id="rId3"/>
              </a:rPr>
              <a:t>https://youtu.be/yLBccbSYscg</a:t>
            </a:r>
            <a:r>
              <a:rPr lang="nl-NL" dirty="0"/>
              <a:t>  </a:t>
            </a:r>
          </a:p>
          <a:p>
            <a:pPr marL="457200" lvl="1" indent="0">
              <a:buNone/>
            </a:pPr>
            <a:endParaRPr lang="nl-NL" dirty="0"/>
          </a:p>
          <a:p>
            <a:pPr marL="457200" lvl="1" indent="0">
              <a:buNone/>
            </a:pPr>
            <a:endParaRPr lang="nl-NL" dirty="0"/>
          </a:p>
          <a:p>
            <a:endParaRPr lang="nl-NL" dirty="0"/>
          </a:p>
        </p:txBody>
      </p:sp>
    </p:spTree>
    <p:extLst>
      <p:ext uri="{BB962C8B-B14F-4D97-AF65-F5344CB8AC3E}">
        <p14:creationId xmlns:p14="http://schemas.microsoft.com/office/powerpoint/2010/main" val="2816196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1200E4-E956-4B1F-B478-358485C9D06B}"/>
              </a:ext>
            </a:extLst>
          </p:cNvPr>
          <p:cNvSpPr>
            <a:spLocks noGrp="1"/>
          </p:cNvSpPr>
          <p:nvPr>
            <p:ph type="title"/>
          </p:nvPr>
        </p:nvSpPr>
        <p:spPr/>
        <p:txBody>
          <a:bodyPr/>
          <a:lstStyle/>
          <a:p>
            <a:pPr algn="ctr"/>
            <a:r>
              <a:rPr lang="nl-NL" dirty="0"/>
              <a:t>MPR Voeding</a:t>
            </a:r>
          </a:p>
        </p:txBody>
      </p:sp>
      <p:sp>
        <p:nvSpPr>
          <p:cNvPr id="3" name="Tijdelijke aanduiding voor inhoud 2">
            <a:extLst>
              <a:ext uri="{FF2B5EF4-FFF2-40B4-BE49-F238E27FC236}">
                <a16:creationId xmlns:a16="http://schemas.microsoft.com/office/drawing/2014/main" id="{0083982B-DA23-4F7B-ADA8-3B9086F66F1B}"/>
              </a:ext>
            </a:extLst>
          </p:cNvPr>
          <p:cNvSpPr>
            <a:spLocks noGrp="1"/>
          </p:cNvSpPr>
          <p:nvPr>
            <p:ph idx="1"/>
          </p:nvPr>
        </p:nvSpPr>
        <p:spPr/>
        <p:txBody>
          <a:bodyPr/>
          <a:lstStyle/>
          <a:p>
            <a:r>
              <a:rPr lang="nl-NL" dirty="0" err="1"/>
              <a:t>Pensverzuring</a:t>
            </a:r>
            <a:endParaRPr lang="nl-NL" dirty="0"/>
          </a:p>
          <a:p>
            <a:endParaRPr lang="nl-NL" dirty="0"/>
          </a:p>
          <a:p>
            <a:r>
              <a:rPr lang="nl-NL" dirty="0"/>
              <a:t>Als de pH verder daalt, vertraagt de vertering. Deze verminderde vertering verstoort de normale voeropnamepatronen en kan uiteindelijk ook de melkproductie negatief beïnvloeden. </a:t>
            </a:r>
          </a:p>
          <a:p>
            <a:r>
              <a:rPr lang="nl-NL" dirty="0"/>
              <a:t>Ook een daling van het melkvetgehalte is een direct effect van </a:t>
            </a:r>
            <a:r>
              <a:rPr lang="nl-NL" dirty="0" err="1"/>
              <a:t>pensverzuring</a:t>
            </a:r>
            <a:r>
              <a:rPr lang="nl-NL" dirty="0"/>
              <a:t>. Op langere termijn kan </a:t>
            </a:r>
            <a:r>
              <a:rPr lang="nl-NL" dirty="0" err="1"/>
              <a:t>pensverzuring</a:t>
            </a:r>
            <a:r>
              <a:rPr lang="nl-NL" dirty="0"/>
              <a:t> leiden tot kreupelheid, verminderde vruchtbaarheid en meer algemene gezondheidsproblemen</a:t>
            </a:r>
          </a:p>
        </p:txBody>
      </p:sp>
    </p:spTree>
    <p:extLst>
      <p:ext uri="{BB962C8B-B14F-4D97-AF65-F5344CB8AC3E}">
        <p14:creationId xmlns:p14="http://schemas.microsoft.com/office/powerpoint/2010/main" val="1959968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4B089B-5174-43A0-A7AA-43ACBC016D81}"/>
              </a:ext>
            </a:extLst>
          </p:cNvPr>
          <p:cNvSpPr>
            <a:spLocks noGrp="1"/>
          </p:cNvSpPr>
          <p:nvPr>
            <p:ph type="title"/>
          </p:nvPr>
        </p:nvSpPr>
        <p:spPr/>
        <p:txBody>
          <a:bodyPr/>
          <a:lstStyle/>
          <a:p>
            <a:pPr algn="ctr"/>
            <a:r>
              <a:rPr lang="nl-NL" dirty="0"/>
              <a:t>Huiswerk</a:t>
            </a:r>
          </a:p>
        </p:txBody>
      </p:sp>
      <p:sp>
        <p:nvSpPr>
          <p:cNvPr id="3" name="Tijdelijke aanduiding voor inhoud 2">
            <a:extLst>
              <a:ext uri="{FF2B5EF4-FFF2-40B4-BE49-F238E27FC236}">
                <a16:creationId xmlns:a16="http://schemas.microsoft.com/office/drawing/2014/main" id="{45966C82-3A11-41DF-8DD3-42B4C6FAD6E5}"/>
              </a:ext>
            </a:extLst>
          </p:cNvPr>
          <p:cNvSpPr>
            <a:spLocks noGrp="1"/>
          </p:cNvSpPr>
          <p:nvPr>
            <p:ph idx="1"/>
          </p:nvPr>
        </p:nvSpPr>
        <p:spPr/>
        <p:txBody>
          <a:bodyPr/>
          <a:lstStyle/>
          <a:p>
            <a:r>
              <a:rPr lang="nl-NL" dirty="0"/>
              <a:t>Volgende week vrijdag 22 mei geen les i.v.m. Hemelvaart</a:t>
            </a:r>
          </a:p>
          <a:p>
            <a:endParaRPr lang="nl-NL" dirty="0"/>
          </a:p>
          <a:p>
            <a:r>
              <a:rPr lang="nl-NL" dirty="0" err="1"/>
              <a:t>Huiswerk:maken</a:t>
            </a:r>
            <a:r>
              <a:rPr lang="nl-NL" dirty="0"/>
              <a:t> blz. 25 en 26 Voeding, theorie MPR en Management blz. 106,107</a:t>
            </a:r>
          </a:p>
          <a:p>
            <a:endParaRPr lang="nl-NL" dirty="0"/>
          </a:p>
        </p:txBody>
      </p:sp>
    </p:spTree>
    <p:extLst>
      <p:ext uri="{BB962C8B-B14F-4D97-AF65-F5344CB8AC3E}">
        <p14:creationId xmlns:p14="http://schemas.microsoft.com/office/powerpoint/2010/main" val="261400220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42EAE155592B4EB0421A6F955F71C5" ma:contentTypeVersion="31" ma:contentTypeDescription="Een nieuw document maken." ma:contentTypeScope="" ma:versionID="1395b58f120d3996ba98d88978f7ac55">
  <xsd:schema xmlns:xsd="http://www.w3.org/2001/XMLSchema" xmlns:xs="http://www.w3.org/2001/XMLSchema" xmlns:p="http://schemas.microsoft.com/office/2006/metadata/properties" xmlns:ns3="67b2ca75-e253-40e2-b54b-26214d373dbf" xmlns:ns4="b9740ce9-91f2-4b05-8647-8181c813b7b3" targetNamespace="http://schemas.microsoft.com/office/2006/metadata/properties" ma:root="true" ma:fieldsID="d13be29b0adcb1c05f3f9ff768a9a9ce" ns3:_="" ns4:_="">
    <xsd:import namespace="67b2ca75-e253-40e2-b54b-26214d373dbf"/>
    <xsd:import namespace="b9740ce9-91f2-4b05-8647-8181c813b7b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3:MediaServiceGenerationTime" minOccurs="0"/>
                <xsd:element ref="ns3:MediaServiceEventHashCode" minOccurs="0"/>
                <xsd:element ref="ns3:MediaServiceLocation" minOccurs="0"/>
                <xsd:element ref="ns4:SharedWithUsers" minOccurs="0"/>
                <xsd:element ref="ns4:SharedWithDetails" minOccurs="0"/>
                <xsd:element ref="ns4:SharingHintHash" minOccurs="0"/>
                <xsd:element ref="ns3:NotebookType" minOccurs="0"/>
                <xsd:element ref="ns3:FolderType" minOccurs="0"/>
                <xsd:element ref="ns3:CultureName" minOccurs="0"/>
                <xsd:element ref="ns3:AppVersion" minOccurs="0"/>
                <xsd:element ref="ns3:TeamsChannelId" minOccurs="0"/>
                <xsd:element ref="ns3:Owner" minOccurs="0"/>
                <xsd:element ref="ns3:Math_Settings" minOccurs="0"/>
                <xsd:element ref="ns3:DefaultSectionNames" minOccurs="0"/>
                <xsd:element ref="ns3:Templates" minOccurs="0"/>
                <xsd:element ref="ns3:Teachers" minOccurs="0"/>
                <xsd:element ref="ns3:Students" minOccurs="0"/>
                <xsd:element ref="ns3:Student_Groups" minOccurs="0"/>
                <xsd:element ref="ns3:Distribution_Groups" minOccurs="0"/>
                <xsd:element ref="ns3:LMS_Mappings" minOccurs="0"/>
                <xsd:element ref="ns3:Invited_Teachers" minOccurs="0"/>
                <xsd:element ref="ns3:Invited_Students" minOccurs="0"/>
                <xsd:element ref="ns3:Self_Registration_Enabled" minOccurs="0"/>
                <xsd:element ref="ns3:Has_Teacher_Only_SectionGroup" minOccurs="0"/>
                <xsd:element ref="ns3:Is_Collaboration_Space_Locked" minOccurs="0"/>
                <xsd:element ref="ns3:IsNotebookLock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b2ca75-e253-40e2-b54b-26214d373db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NotebookType" ma:index="19" nillable="true" ma:displayName="Notebook Type" ma:internalName="NotebookType">
      <xsd:simpleType>
        <xsd:restriction base="dms:Text"/>
      </xsd:simpleType>
    </xsd:element>
    <xsd:element name="FolderType" ma:index="20" nillable="true" ma:displayName="Folder Type" ma:internalName="FolderType">
      <xsd:simpleType>
        <xsd:restriction base="dms:Text"/>
      </xsd:simpleType>
    </xsd:element>
    <xsd:element name="CultureName" ma:index="21" nillable="true" ma:displayName="Culture Name" ma:internalName="CultureName">
      <xsd:simpleType>
        <xsd:restriction base="dms:Text"/>
      </xsd:simpleType>
    </xsd:element>
    <xsd:element name="AppVersion" ma:index="22" nillable="true" ma:displayName="App Version" ma:internalName="AppVersion">
      <xsd:simpleType>
        <xsd:restriction base="dms:Text"/>
      </xsd:simpleType>
    </xsd:element>
    <xsd:element name="TeamsChannelId" ma:index="23" nillable="true" ma:displayName="Teams Channel Id" ma:internalName="TeamsChannelId">
      <xsd:simpleType>
        <xsd:restriction base="dms:Text"/>
      </xsd:simpleType>
    </xsd:element>
    <xsd:element name="Owner" ma:index="24"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5" nillable="true" ma:displayName="Math Settings" ma:internalName="Math_Settings">
      <xsd:simpleType>
        <xsd:restriction base="dms:Text"/>
      </xsd:simpleType>
    </xsd:element>
    <xsd:element name="DefaultSectionNames" ma:index="26" nillable="true" ma:displayName="Default Section Names" ma:internalName="DefaultSectionNames">
      <xsd:simpleType>
        <xsd:restriction base="dms:Note">
          <xsd:maxLength value="255"/>
        </xsd:restriction>
      </xsd:simpleType>
    </xsd:element>
    <xsd:element name="Templates" ma:index="27" nillable="true" ma:displayName="Templates" ma:internalName="Templates">
      <xsd:simpleType>
        <xsd:restriction base="dms:Note">
          <xsd:maxLength value="255"/>
        </xsd:restriction>
      </xsd:simpleType>
    </xsd:element>
    <xsd:element name="Teachers" ma:index="28"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9"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30"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31" nillable="true" ma:displayName="Distribution Groups" ma:internalName="Distribution_Groups">
      <xsd:simpleType>
        <xsd:restriction base="dms:Note">
          <xsd:maxLength value="255"/>
        </xsd:restriction>
      </xsd:simpleType>
    </xsd:element>
    <xsd:element name="LMS_Mappings" ma:index="32" nillable="true" ma:displayName="LMS Mappings" ma:internalName="LMS_Mappings">
      <xsd:simpleType>
        <xsd:restriction base="dms:Note">
          <xsd:maxLength value="255"/>
        </xsd:restriction>
      </xsd:simpleType>
    </xsd:element>
    <xsd:element name="Invited_Teachers" ma:index="33" nillable="true" ma:displayName="Invited Teachers" ma:internalName="Invited_Teachers">
      <xsd:simpleType>
        <xsd:restriction base="dms:Note">
          <xsd:maxLength value="255"/>
        </xsd:restriction>
      </xsd:simpleType>
    </xsd:element>
    <xsd:element name="Invited_Students" ma:index="34" nillable="true" ma:displayName="Invited Students" ma:internalName="Invited_Students">
      <xsd:simpleType>
        <xsd:restriction base="dms:Note">
          <xsd:maxLength value="255"/>
        </xsd:restriction>
      </xsd:simpleType>
    </xsd:element>
    <xsd:element name="Self_Registration_Enabled" ma:index="35" nillable="true" ma:displayName="Self Registration Enabled" ma:internalName="Self_Registration_Enabled">
      <xsd:simpleType>
        <xsd:restriction base="dms:Boolean"/>
      </xsd:simpleType>
    </xsd:element>
    <xsd:element name="Has_Teacher_Only_SectionGroup" ma:index="36" nillable="true" ma:displayName="Has Teacher Only SectionGroup" ma:internalName="Has_Teacher_Only_SectionGroup">
      <xsd:simpleType>
        <xsd:restriction base="dms:Boolean"/>
      </xsd:simpleType>
    </xsd:element>
    <xsd:element name="Is_Collaboration_Space_Locked" ma:index="37" nillable="true" ma:displayName="Is Collaboration Space Locked" ma:internalName="Is_Collaboration_Space_Locked">
      <xsd:simpleType>
        <xsd:restriction base="dms:Boolean"/>
      </xsd:simpleType>
    </xsd:element>
    <xsd:element name="IsNotebookLocked" ma:index="38" nillable="true" ma:displayName="Is Notebook Locked" ma:internalName="IsNotebookLocke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b9740ce9-91f2-4b05-8647-8181c813b7b3"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element name="SharingHintHash" ma:index="18"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ultureName xmlns="67b2ca75-e253-40e2-b54b-26214d373dbf" xsi:nil="true"/>
    <Student_Groups xmlns="67b2ca75-e253-40e2-b54b-26214d373dbf">
      <UserInfo>
        <DisplayName/>
        <AccountId xsi:nil="true"/>
        <AccountType/>
      </UserInfo>
    </Student_Groups>
    <DefaultSectionNames xmlns="67b2ca75-e253-40e2-b54b-26214d373dbf" xsi:nil="true"/>
    <Invited_Teachers xmlns="67b2ca75-e253-40e2-b54b-26214d373dbf" xsi:nil="true"/>
    <Invited_Students xmlns="67b2ca75-e253-40e2-b54b-26214d373dbf" xsi:nil="true"/>
    <IsNotebookLocked xmlns="67b2ca75-e253-40e2-b54b-26214d373dbf" xsi:nil="true"/>
    <Students xmlns="67b2ca75-e253-40e2-b54b-26214d373dbf">
      <UserInfo>
        <DisplayName/>
        <AccountId xsi:nil="true"/>
        <AccountType/>
      </UserInfo>
    </Students>
    <Math_Settings xmlns="67b2ca75-e253-40e2-b54b-26214d373dbf" xsi:nil="true"/>
    <Has_Teacher_Only_SectionGroup xmlns="67b2ca75-e253-40e2-b54b-26214d373dbf" xsi:nil="true"/>
    <Is_Collaboration_Space_Locked xmlns="67b2ca75-e253-40e2-b54b-26214d373dbf" xsi:nil="true"/>
    <FolderType xmlns="67b2ca75-e253-40e2-b54b-26214d373dbf" xsi:nil="true"/>
    <Distribution_Groups xmlns="67b2ca75-e253-40e2-b54b-26214d373dbf" xsi:nil="true"/>
    <Self_Registration_Enabled xmlns="67b2ca75-e253-40e2-b54b-26214d373dbf" xsi:nil="true"/>
    <AppVersion xmlns="67b2ca75-e253-40e2-b54b-26214d373dbf" xsi:nil="true"/>
    <NotebookType xmlns="67b2ca75-e253-40e2-b54b-26214d373dbf" xsi:nil="true"/>
    <Teachers xmlns="67b2ca75-e253-40e2-b54b-26214d373dbf">
      <UserInfo>
        <DisplayName/>
        <AccountId xsi:nil="true"/>
        <AccountType/>
      </UserInfo>
    </Teachers>
    <Templates xmlns="67b2ca75-e253-40e2-b54b-26214d373dbf" xsi:nil="true"/>
    <TeamsChannelId xmlns="67b2ca75-e253-40e2-b54b-26214d373dbf" xsi:nil="true"/>
    <Owner xmlns="67b2ca75-e253-40e2-b54b-26214d373dbf">
      <UserInfo>
        <DisplayName/>
        <AccountId xsi:nil="true"/>
        <AccountType/>
      </UserInfo>
    </Owner>
    <LMS_Mappings xmlns="67b2ca75-e253-40e2-b54b-26214d373dbf"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5536173-DEDB-4266-ADFE-9ADD1F9809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b2ca75-e253-40e2-b54b-26214d373dbf"/>
    <ds:schemaRef ds:uri="b9740ce9-91f2-4b05-8647-8181c813b7b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2CA2CDD-8C07-4D4D-ACED-FA9B2B51D936}">
  <ds:schemaRefs>
    <ds:schemaRef ds:uri="http://purl.org/dc/elements/1.1/"/>
    <ds:schemaRef ds:uri="http://schemas.microsoft.com/office/2006/metadata/properties"/>
    <ds:schemaRef ds:uri="http://purl.org/dc/terms/"/>
    <ds:schemaRef ds:uri="http://schemas.openxmlformats.org/package/2006/metadata/core-properties"/>
    <ds:schemaRef ds:uri="67b2ca75-e253-40e2-b54b-26214d373dbf"/>
    <ds:schemaRef ds:uri="http://purl.org/dc/dcmitype/"/>
    <ds:schemaRef ds:uri="http://schemas.microsoft.com/office/infopath/2007/PartnerControls"/>
    <ds:schemaRef ds:uri="http://schemas.microsoft.com/office/2006/documentManagement/types"/>
    <ds:schemaRef ds:uri="b9740ce9-91f2-4b05-8647-8181c813b7b3"/>
    <ds:schemaRef ds:uri="http://www.w3.org/XML/1998/namespace"/>
  </ds:schemaRefs>
</ds:datastoreItem>
</file>

<file path=customXml/itemProps3.xml><?xml version="1.0" encoding="utf-8"?>
<ds:datastoreItem xmlns:ds="http://schemas.openxmlformats.org/officeDocument/2006/customXml" ds:itemID="{7250F9CA-E3CB-4DD8-BFFE-986091FA33F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71</TotalTime>
  <Words>472</Words>
  <Application>Microsoft Office PowerPoint</Application>
  <PresentationFormat>Breedbeeld</PresentationFormat>
  <Paragraphs>45</Paragraphs>
  <Slides>9</Slides>
  <Notes>2</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9</vt:i4>
      </vt:variant>
    </vt:vector>
  </HeadingPairs>
  <TitlesOfParts>
    <vt:vector size="14" baseType="lpstr">
      <vt:lpstr>Arial</vt:lpstr>
      <vt:lpstr>Calibri</vt:lpstr>
      <vt:lpstr>Trebuchet MS</vt:lpstr>
      <vt:lpstr>Wingdings 3</vt:lpstr>
      <vt:lpstr>Facet</vt:lpstr>
      <vt:lpstr>Les 6</vt:lpstr>
      <vt:lpstr>15-5-2020</vt:lpstr>
      <vt:lpstr>Dieroverzicht</vt:lpstr>
      <vt:lpstr>Dieroverzicht</vt:lpstr>
      <vt:lpstr>Dieroverzicht</vt:lpstr>
      <vt:lpstr>MPR Voeding</vt:lpstr>
      <vt:lpstr>MPR Voeding</vt:lpstr>
      <vt:lpstr>MPR Voeding</vt:lpstr>
      <vt:lpstr>Huiswerk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6</dc:title>
  <dc:creator>Susan Huijben - Pijlman</dc:creator>
  <cp:lastModifiedBy>Susan Huijben - Pijlman</cp:lastModifiedBy>
  <cp:revision>11</cp:revision>
  <dcterms:created xsi:type="dcterms:W3CDTF">2020-05-15T06:30:13Z</dcterms:created>
  <dcterms:modified xsi:type="dcterms:W3CDTF">2020-05-15T07:42:31Z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0x0101009042EAE155592B4EB0421A6F955F71C5</vt:lpwstr>
  </property>
</Properties>
</file>